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50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4962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383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7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517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223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7378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582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483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148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8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E11CD-D8FD-48BF-B4D6-72A8C3134B8B}" type="datetimeFigureOut">
              <a:rPr lang="es-MX" smtClean="0"/>
              <a:t>15/06/2018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C89F2-D23C-4EA5-8AA7-5993DAC9651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499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Material de presentación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Curso Eagle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523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echa curvada hacia la derecha 4"/>
          <p:cNvSpPr/>
          <p:nvPr/>
        </p:nvSpPr>
        <p:spPr>
          <a:xfrm>
            <a:off x="2807872" y="2396761"/>
            <a:ext cx="893618" cy="2340000"/>
          </a:xfrm>
          <a:prstGeom prst="curvedRightArrow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2076" y="2843570"/>
            <a:ext cx="2205276" cy="201931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s-MX" sz="3200" b="1" dirty="0" smtClean="0"/>
              <a:t>Forward </a:t>
            </a:r>
          </a:p>
          <a:p>
            <a:pPr marL="0" indent="0" algn="r">
              <a:buNone/>
            </a:pPr>
            <a:r>
              <a:rPr lang="en-US" sz="3200" b="1" dirty="0" smtClean="0"/>
              <a:t>Annotation</a:t>
            </a:r>
            <a:endParaRPr lang="en-US" sz="3200" b="1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9320646" y="2770188"/>
            <a:ext cx="2140528" cy="1593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3200" b="1" dirty="0" smtClean="0"/>
              <a:t>Back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 smtClean="0"/>
              <a:t>Annotation</a:t>
            </a:r>
            <a:endParaRPr lang="en-US" sz="3200" b="1" dirty="0"/>
          </a:p>
        </p:txBody>
      </p:sp>
      <p:sp>
        <p:nvSpPr>
          <p:cNvPr id="6" name="Flecha curvada hacia la derecha 5"/>
          <p:cNvSpPr/>
          <p:nvPr/>
        </p:nvSpPr>
        <p:spPr>
          <a:xfrm rot="10800000">
            <a:off x="8258723" y="2159067"/>
            <a:ext cx="893618" cy="2340000"/>
          </a:xfrm>
          <a:prstGeom prst="curvedRightArrow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085282" y="1099104"/>
            <a:ext cx="3926032" cy="1039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4000" b="1" dirty="0" smtClean="0"/>
              <a:t>Schematic Editor</a:t>
            </a:r>
            <a:endParaRPr lang="en-US" sz="40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298" y="1731987"/>
            <a:ext cx="792000" cy="792000"/>
          </a:xfrm>
          <a:prstGeom prst="rect">
            <a:avLst/>
          </a:prstGeom>
        </p:spPr>
      </p:pic>
      <p:sp>
        <p:nvSpPr>
          <p:cNvPr id="10" name="Marcador de contenido 2"/>
          <p:cNvSpPr txBox="1">
            <a:spLocks/>
          </p:cNvSpPr>
          <p:nvPr/>
        </p:nvSpPr>
        <p:spPr>
          <a:xfrm>
            <a:off x="4511271" y="4470361"/>
            <a:ext cx="3074054" cy="1192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 smtClean="0"/>
              <a:t>Layout</a:t>
            </a:r>
            <a:r>
              <a:rPr lang="es-MX" sz="4000" b="1" dirty="0" smtClean="0"/>
              <a:t> Editor</a:t>
            </a:r>
            <a:endParaRPr lang="en-US" sz="4000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298" y="5090519"/>
            <a:ext cx="792000" cy="792000"/>
          </a:xfrm>
          <a:prstGeom prst="rect">
            <a:avLst/>
          </a:prstGeom>
        </p:spPr>
      </p:pic>
      <p:sp>
        <p:nvSpPr>
          <p:cNvPr id="12" name="Rectángulo redondeado 11"/>
          <p:cNvSpPr/>
          <p:nvPr/>
        </p:nvSpPr>
        <p:spPr>
          <a:xfrm>
            <a:off x="4085282" y="1015976"/>
            <a:ext cx="3707900" cy="1588805"/>
          </a:xfrm>
          <a:prstGeom prst="round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redondeado 12"/>
          <p:cNvSpPr/>
          <p:nvPr/>
        </p:nvSpPr>
        <p:spPr>
          <a:xfrm>
            <a:off x="4441492" y="4416072"/>
            <a:ext cx="3074054" cy="1588805"/>
          </a:xfrm>
          <a:prstGeom prst="round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752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echa izquierda y derecha 6"/>
          <p:cNvSpPr/>
          <p:nvPr/>
        </p:nvSpPr>
        <p:spPr>
          <a:xfrm>
            <a:off x="6348845" y="1131660"/>
            <a:ext cx="1444336" cy="446809"/>
          </a:xfrm>
          <a:prstGeom prst="leftRight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11" y="397285"/>
            <a:ext cx="738000" cy="7200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663596" y="1222147"/>
            <a:ext cx="1444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Mirror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992" y="4237012"/>
            <a:ext cx="720000" cy="7200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367216" y="4983590"/>
            <a:ext cx="1444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Rotate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555" y="283935"/>
            <a:ext cx="1514475" cy="16954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4811" y="464910"/>
            <a:ext cx="1400175" cy="15144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606" y="2594501"/>
            <a:ext cx="1390650" cy="15240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5659" y="2966612"/>
            <a:ext cx="1495425" cy="140017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198" y="4957012"/>
            <a:ext cx="1571625" cy="141922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6523" y="5198273"/>
            <a:ext cx="1438275" cy="1533525"/>
          </a:xfrm>
          <a:prstGeom prst="rect">
            <a:avLst/>
          </a:prstGeom>
        </p:spPr>
      </p:pic>
      <p:sp>
        <p:nvSpPr>
          <p:cNvPr id="22" name="Flecha izquierda y derecha 21"/>
          <p:cNvSpPr/>
          <p:nvPr/>
        </p:nvSpPr>
        <p:spPr>
          <a:xfrm rot="16200000">
            <a:off x="9584909" y="4415867"/>
            <a:ext cx="1260000" cy="360000"/>
          </a:xfrm>
          <a:prstGeom prst="leftRight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Flecha izquierda y derecha 22"/>
          <p:cNvSpPr/>
          <p:nvPr/>
        </p:nvSpPr>
        <p:spPr>
          <a:xfrm>
            <a:off x="8049488" y="3373005"/>
            <a:ext cx="1260000" cy="360000"/>
          </a:xfrm>
          <a:prstGeom prst="leftRight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Flecha izquierda y derecha 24"/>
          <p:cNvSpPr/>
          <p:nvPr/>
        </p:nvSpPr>
        <p:spPr>
          <a:xfrm>
            <a:off x="8164986" y="5573591"/>
            <a:ext cx="1260000" cy="360000"/>
          </a:xfrm>
          <a:prstGeom prst="leftRight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Flecha izquierda y derecha 25"/>
          <p:cNvSpPr/>
          <p:nvPr/>
        </p:nvSpPr>
        <p:spPr>
          <a:xfrm rot="16200000">
            <a:off x="6639951" y="4549012"/>
            <a:ext cx="1260000" cy="360000"/>
          </a:xfrm>
          <a:prstGeom prst="leftRight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46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15</Words>
  <Application>Microsoft Office PowerPoint</Application>
  <PresentationFormat>Panorámica</PresentationFormat>
  <Paragraphs>10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Material de presentación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de presentación</dc:title>
  <dc:creator>oscar Lobato</dc:creator>
  <cp:lastModifiedBy>oscar Lobato</cp:lastModifiedBy>
  <cp:revision>8</cp:revision>
  <dcterms:created xsi:type="dcterms:W3CDTF">2018-06-15T00:40:24Z</dcterms:created>
  <dcterms:modified xsi:type="dcterms:W3CDTF">2018-06-16T18:42:45Z</dcterms:modified>
</cp:coreProperties>
</file>